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9906000" cx="685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6" roundtripDataSignature="AMtx7mjiMTxxYGwJglw/Y8vP3RMx2dxj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13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286367" y="2822135"/>
            <a:ext cx="6285266" cy="5915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1449696" y="3985464"/>
            <a:ext cx="8394877" cy="1478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-1550679" y="2549570"/>
            <a:ext cx="8394877" cy="43505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物件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467916" y="2469624"/>
            <a:ext cx="5915025" cy="41206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467916" y="6629226"/>
            <a:ext cx="5915025" cy="2166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項物件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471488" y="2637014"/>
            <a:ext cx="2914650" cy="6285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2" type="body"/>
          </p:nvPr>
        </p:nvSpPr>
        <p:spPr>
          <a:xfrm>
            <a:off x="3471863" y="2637014"/>
            <a:ext cx="2914650" cy="6285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對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472381" y="527405"/>
            <a:ext cx="5915025" cy="1914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" type="body"/>
          </p:nvPr>
        </p:nvSpPr>
        <p:spPr>
          <a:xfrm>
            <a:off x="472381" y="2428347"/>
            <a:ext cx="2901255" cy="119009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472381" y="3618442"/>
            <a:ext cx="2901255" cy="5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3" type="body"/>
          </p:nvPr>
        </p:nvSpPr>
        <p:spPr>
          <a:xfrm>
            <a:off x="3471863" y="2428347"/>
            <a:ext cx="2915543" cy="119009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1" name="Google Shape;41;p17"/>
          <p:cNvSpPr txBox="1"/>
          <p:nvPr>
            <p:ph idx="4" type="body"/>
          </p:nvPr>
        </p:nvSpPr>
        <p:spPr>
          <a:xfrm>
            <a:off x="3471863" y="3618442"/>
            <a:ext cx="2915543" cy="5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/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內容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472381" y="660400"/>
            <a:ext cx="2211884" cy="231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2915543" y="1426283"/>
            <a:ext cx="3471863" cy="70396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472381" y="2971800"/>
            <a:ext cx="2211884" cy="55056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圖片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472381" y="660400"/>
            <a:ext cx="2211884" cy="231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2915543" y="1426283"/>
            <a:ext cx="3471863" cy="70396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472381" y="2971800"/>
            <a:ext cx="2211884" cy="55056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18120" l="9150" r="-9149" t="-18119"/>
          <a:stretch/>
        </p:blipFill>
        <p:spPr>
          <a:xfrm>
            <a:off x="-3229675" y="-10760624"/>
            <a:ext cx="15465900" cy="212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45185"/>
            <a:ext cx="6858000" cy="9415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1"/>
          <p:cNvPicPr preferRelativeResize="0"/>
          <p:nvPr/>
        </p:nvPicPr>
        <p:blipFill rotWithShape="1">
          <a:blip r:embed="rId4">
            <a:alphaModFix/>
          </a:blip>
          <a:srcRect b="15988" l="0" r="0" t="74824"/>
          <a:stretch/>
        </p:blipFill>
        <p:spPr>
          <a:xfrm>
            <a:off x="0" y="8489091"/>
            <a:ext cx="6858000" cy="86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0"/>
          <p:cNvPicPr preferRelativeResize="0"/>
          <p:nvPr/>
        </p:nvPicPr>
        <p:blipFill rotWithShape="1">
          <a:blip r:embed="rId3">
            <a:alphaModFix/>
          </a:blip>
          <a:srcRect b="42760" l="0" r="0" t="0"/>
          <a:stretch/>
        </p:blipFill>
        <p:spPr>
          <a:xfrm>
            <a:off x="0" y="146331"/>
            <a:ext cx="6858000" cy="5389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0"/>
          <p:cNvPicPr preferRelativeResize="0"/>
          <p:nvPr/>
        </p:nvPicPr>
        <p:blipFill rotWithShape="1">
          <a:blip r:embed="rId4">
            <a:alphaModFix/>
          </a:blip>
          <a:srcRect b="0" l="0" r="0" t="56452"/>
          <a:stretch/>
        </p:blipFill>
        <p:spPr>
          <a:xfrm>
            <a:off x="0" y="5634681"/>
            <a:ext cx="6858000" cy="410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929575" y="-1948200"/>
            <a:ext cx="13103999" cy="1799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34999" y="-678868"/>
            <a:ext cx="10855498" cy="14903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"/>
          <p:cNvPicPr preferRelativeResize="0"/>
          <p:nvPr/>
        </p:nvPicPr>
        <p:blipFill rotWithShape="1">
          <a:blip r:embed="rId3">
            <a:alphaModFix/>
          </a:blip>
          <a:srcRect b="32524" l="0" r="0" t="0"/>
          <a:stretch/>
        </p:blipFill>
        <p:spPr>
          <a:xfrm>
            <a:off x="-1742975" y="-3406149"/>
            <a:ext cx="9886425" cy="9158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4"/>
          <p:cNvPicPr preferRelativeResize="0"/>
          <p:nvPr/>
        </p:nvPicPr>
        <p:blipFill rotWithShape="1">
          <a:blip r:embed="rId4">
            <a:alphaModFix/>
          </a:blip>
          <a:srcRect b="52077" l="0" r="0" t="27973"/>
          <a:stretch/>
        </p:blipFill>
        <p:spPr>
          <a:xfrm>
            <a:off x="-3007295" y="6030000"/>
            <a:ext cx="14152425" cy="3875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5"/>
          <p:cNvPicPr preferRelativeResize="0"/>
          <p:nvPr/>
        </p:nvPicPr>
        <p:blipFill rotWithShape="1">
          <a:blip r:embed="rId3">
            <a:alphaModFix/>
          </a:blip>
          <a:srcRect b="9557" l="0" r="0" t="67477"/>
          <a:stretch/>
        </p:blipFill>
        <p:spPr>
          <a:xfrm>
            <a:off x="-2255825" y="211225"/>
            <a:ext cx="12705276" cy="4006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5"/>
          <p:cNvPicPr preferRelativeResize="0"/>
          <p:nvPr/>
        </p:nvPicPr>
        <p:blipFill rotWithShape="1">
          <a:blip r:embed="rId4">
            <a:alphaModFix/>
          </a:blip>
          <a:srcRect b="61002" l="0" r="0" t="0"/>
          <a:stretch/>
        </p:blipFill>
        <p:spPr>
          <a:xfrm>
            <a:off x="-1423500" y="4684300"/>
            <a:ext cx="10577024" cy="566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 rotWithShape="1">
          <a:blip r:embed="rId3">
            <a:alphaModFix/>
          </a:blip>
          <a:srcRect b="765" l="360" r="-360" t="48708"/>
          <a:stretch/>
        </p:blipFill>
        <p:spPr>
          <a:xfrm>
            <a:off x="-2749500" y="-2097400"/>
            <a:ext cx="12948000" cy="8981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6"/>
          <p:cNvPicPr preferRelativeResize="0"/>
          <p:nvPr/>
        </p:nvPicPr>
        <p:blipFill rotWithShape="1">
          <a:blip r:embed="rId4">
            <a:alphaModFix/>
          </a:blip>
          <a:srcRect b="3989" l="0" r="0" t="38397"/>
          <a:stretch/>
        </p:blipFill>
        <p:spPr>
          <a:xfrm>
            <a:off x="-1617027" y="7028170"/>
            <a:ext cx="9573625" cy="7572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7"/>
          <p:cNvPicPr preferRelativeResize="0"/>
          <p:nvPr/>
        </p:nvPicPr>
        <p:blipFill rotWithShape="1">
          <a:blip r:embed="rId3">
            <a:alphaModFix/>
          </a:blip>
          <a:srcRect b="26749" l="0" r="0" t="0"/>
          <a:stretch/>
        </p:blipFill>
        <p:spPr>
          <a:xfrm>
            <a:off x="-7217025" y="-2044056"/>
            <a:ext cx="10660502" cy="10721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7"/>
          <p:cNvPicPr preferRelativeResize="0"/>
          <p:nvPr/>
        </p:nvPicPr>
        <p:blipFill rotWithShape="1">
          <a:blip r:embed="rId4">
            <a:alphaModFix/>
          </a:blip>
          <a:srcRect b="74126" l="0" r="0" t="0"/>
          <a:stretch/>
        </p:blipFill>
        <p:spPr>
          <a:xfrm>
            <a:off x="3100500" y="1969510"/>
            <a:ext cx="12817877" cy="4553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45185"/>
            <a:ext cx="6858000" cy="94156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9"/>
          <p:cNvPicPr preferRelativeResize="0"/>
          <p:nvPr/>
        </p:nvPicPr>
        <p:blipFill rotWithShape="1">
          <a:blip r:embed="rId3">
            <a:alphaModFix/>
          </a:blip>
          <a:srcRect b="0" l="0" r="0" t="66951"/>
          <a:stretch/>
        </p:blipFill>
        <p:spPr>
          <a:xfrm>
            <a:off x="0" y="1189435"/>
            <a:ext cx="6857998" cy="3111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9"/>
          <p:cNvPicPr preferRelativeResize="0"/>
          <p:nvPr/>
        </p:nvPicPr>
        <p:blipFill rotWithShape="1">
          <a:blip r:embed="rId4">
            <a:alphaModFix/>
          </a:blip>
          <a:srcRect b="43941" l="0" r="0" t="0"/>
          <a:stretch/>
        </p:blipFill>
        <p:spPr>
          <a:xfrm>
            <a:off x="4" y="4561392"/>
            <a:ext cx="6857998" cy="5278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佈景主題">
  <a:themeElements>
    <a:clrScheme name="Office 佈景主題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2020-05-26T07:14:18Z</dcterms:created>
  <dc:creator>JCH</dc:creator>
</cp:coreProperties>
</file>